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325672C-79C6-4D04-F67A-7882B5D79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2DC5F4-3D3E-417D-D084-850987940D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566-73C6-4B12-9249-FD9EC34E12DC}" type="datetimeFigureOut">
              <a:rPr lang="cs-CZ" smtClean="0"/>
              <a:t>22. 11. 2022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09DA90-8BE2-ACD5-88CA-E1D3939DB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Petr Razima, ÚORVO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D1D879-5448-1B43-5214-3E15B77903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517-E270-4D85-9149-505DCAF18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26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A152-CAE1-42C1-81F9-5CBAAFBBCF99}" type="datetimeFigureOut">
              <a:rPr lang="cs-CZ" smtClean="0"/>
              <a:t>22. 11. 2022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Petr Razima, ÚORVO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234B-5C5B-4F4D-9325-7ADA7A3229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461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07B59-1358-B604-71E2-76C998B2C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BBEBD-0507-A606-B357-4343FD5AE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D7E273-BFB3-6279-55A0-84FC7F4E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422F-1B30-4F66-8CF1-B9CC9E50AB75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BCDFA-609B-5A2D-35CB-2AE4148C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823276-5008-BC9B-C90A-E31DE47B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0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DEEAA-ED7F-21D0-8406-C565AA28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A7BC5-C460-B0DC-D6C0-02A2FB5D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C5823-C26C-A37A-037B-BDF78BA6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C59-B2B1-4243-8DB2-D3239A95A913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B8FFF0-ACBA-9D90-DB66-EF453CBC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BA863-9485-E9AD-018D-55B1AD73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46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ED6E79-237E-44A3-FD63-6AC119DD1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3286FF-43FA-F81E-FEAD-4EF5E9D9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8B0C4-4E7E-FF49-5EA5-F7DB8175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926-E796-43B3-9D42-95994D1E3165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AC1DF-1365-40A3-A21E-8EE8836E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D371B-2260-7B99-C611-D9D10D9E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C7E63-320E-262E-1921-F2864D9B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E0B59-17B3-3FDA-6B54-004C703B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FB6C1F-C47D-049C-6359-39E38A9B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DE7-BA06-473A-8A7D-2FE75DE91E62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FF152-63FB-E184-C3DD-EF6ECCE1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D7785-4728-5626-CD38-18464F27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54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97523-04C2-E7FD-C33B-55BE66D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05F928-FF7A-7CF0-D54A-A57318EB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4C93B-A073-7F36-3C4A-58C18E26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EE47-81C8-4DCF-AC73-2F64887C6878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AC752-0B81-6C33-4397-CBD940F2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2248D-5912-B835-2298-AFBDAC23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63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C3BD2-0B69-8CE0-E9EF-09BEAEA1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24948-1EF0-A5E3-14E7-CB35A42A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614E35-942D-70F9-2A65-21A6BD48B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38DC87-0835-545F-1110-532274F9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4DF3-53D0-4354-BB50-C0B6C19D7046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B52688-366F-EA5B-83D4-D20DF2AB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87BAD7-7CD6-A747-DF1C-61B06BF9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1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E8B80-077B-B69A-500F-02565D38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0F5C31-C031-AAC0-09A5-E3FC45F67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F2F5A6-3B05-9660-41FB-4F321FB5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00D860-5F6E-FB39-C815-79F46BA69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CC855E-C58C-7722-9D20-DC82F448E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8AFD94-F398-D78E-3EF6-AB96B919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96B-F313-4F40-81FE-EA348DBAA428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404A1B-664D-684E-A75A-14919EBC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0E56DF-689B-6791-7EFC-7AEE4ED7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8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20784-C0C2-D093-46D9-578EBECA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88FE3-BA08-8392-1299-775BA0B2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E70E-71DA-4764-894C-9D3A68C71C06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382718-9FEC-FB22-D81F-0E56ED57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8289EE-6BC9-45BB-F05E-2C1DD899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E09EE6-5333-6D1A-85F4-B192C27F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7547-15AC-4B08-BE01-02DFA294A623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68A0C4-7730-FF60-EA90-F239E0A3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05A20F-01AD-5217-17D3-3525EC51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7A9F2-F0BA-B448-406B-921EDF22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24BF8-3F75-D1A6-0867-2103ED23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A9CB07-4D5D-7E6F-2A7D-4FCEBBC7B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7E37AC-7FC9-F102-3424-85883C7A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63D-9E3D-43DE-B7F3-69F461D7408A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D6B0DF-F30E-B4FE-13FC-1651111A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223AD4-CCFD-04A2-D66E-C5EE7E9E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2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529D7-6075-2367-688B-9CE6C2A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364C04-85EA-F0A9-2C8E-8D51F39B0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735B7-0041-FFFD-4F7E-41E59E7F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9C4DE9-ECFE-0A99-5C7D-4128BF7C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D75A-76E9-492F-B255-C82748AB8FB3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BAA99-88E5-937D-2B88-465076F1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FC9A44-73E2-73AE-B4BE-6BCAC205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15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778DE9-7DD8-CFFE-5ADC-EF806261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D41D05-F19D-465C-575B-A3AB9B20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38306-DE8C-B065-1CDD-C1015097D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3206-AC81-4579-8480-6FC0B2E823B7}" type="datetime1">
              <a:rPr lang="cs-CZ" smtClean="0"/>
              <a:t>22. 11. 2022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9DF2D7-DF23-A3AF-7D4E-9B281294D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Zpracoval: Petr Razima, ÚORVO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BBC56-6A55-D16C-5836-64DC6707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2610-9CE8-48E6-90B7-417FCB510D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4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3A50B-3D66-FC46-9CEA-83D2AA8B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886" y="399796"/>
            <a:ext cx="9144000" cy="2387600"/>
          </a:xfrm>
        </p:spPr>
        <p:txBody>
          <a:bodyPr/>
          <a:lstStyle/>
          <a:p>
            <a:r>
              <a:rPr lang="cs-CZ" dirty="0"/>
              <a:t>Základní obsluha datové schránky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D25297-8101-F0A5-D204-B40514B3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Zpracoval: Petr Razima, ÚORVO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9274EB-DF62-69BD-FF41-8B5A5A6F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55" y="3139661"/>
            <a:ext cx="3218890" cy="30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70A2C-C69D-F0FE-C058-CB59AA1C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Přečtení datové zprávy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F91CA79-E28E-2292-A0DA-385AF73ECD70}"/>
              </a:ext>
            </a:extLst>
          </p:cNvPr>
          <p:cNvSpPr txBox="1"/>
          <p:nvPr/>
        </p:nvSpPr>
        <p:spPr>
          <a:xfrm>
            <a:off x="838200" y="1690688"/>
            <a:ext cx="4496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Přihlaste se do vaší datové schránky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nabídce zvolte Přijaté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vašich zpráv obsahuje, pokud jste si nezřídili službu „Datový trezor“, zprávy za posledních 90 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Tučným písmem jsou označeny datové zprávy, které jste ještě neotevřeli, resp. nečetli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Dvojitým kliknutím myši otevřete vybranou datovou zprávu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Datová zpráva je považována za doručenou již přihlášením do datové schránky</a:t>
            </a:r>
            <a:r>
              <a:rPr lang="cs-CZ" dirty="0"/>
              <a:t> a nikoliv až jejím přečtením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002508A-6808-9F98-F18F-392B4D1F8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0" y="1690688"/>
            <a:ext cx="5760000" cy="3240000"/>
          </a:xfr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BCF3C056-B1A9-062B-3A45-70BB5A770B74}"/>
              </a:ext>
            </a:extLst>
          </p:cNvPr>
          <p:cNvSpPr/>
          <p:nvPr/>
        </p:nvSpPr>
        <p:spPr>
          <a:xfrm>
            <a:off x="5334329" y="3134226"/>
            <a:ext cx="1192851" cy="1764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7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E5330-B700-B6BF-0E3C-77C82316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Přečtení datové zprávy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64C215F-E49D-49BC-29BF-5958BBBCE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0" y="1690688"/>
            <a:ext cx="5760000" cy="3240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87AA1A-4C6B-7681-6F9A-1D3C9A030C28}"/>
              </a:ext>
            </a:extLst>
          </p:cNvPr>
          <p:cNvSpPr txBox="1"/>
          <p:nvPr/>
        </p:nvSpPr>
        <p:spPr>
          <a:xfrm>
            <a:off x="838200" y="1690688"/>
            <a:ext cx="4496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Kliknutím na název dokumentu, dojde k jeho uložení do vašeho počítače, kde si doručený dokument můžete přečíst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Doporučujeme zvolit volbu Stáhnout zprávu (ZFO) a soubor si stáhnout na váš počítač a uložit. Pomocí tohoto souboru si můžete datovou zprávu kdykoliv otevřít pomocí nabídky Otevřít .ZFO i když původní zpráva bude již vymazána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Nejjednodušší formou psaní zprávy je možnost Odpovědět. Pokud zvolíte tuto možnost, předvyplní se vám jak příjemce, tak předmět. Následně vložíte pouze přílohu a zprávu odešlete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38B3879-28A5-DA0D-9E45-479A7A8987B9}"/>
              </a:ext>
            </a:extLst>
          </p:cNvPr>
          <p:cNvSpPr/>
          <p:nvPr/>
        </p:nvSpPr>
        <p:spPr>
          <a:xfrm>
            <a:off x="6568325" y="3808929"/>
            <a:ext cx="1192851" cy="1764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C844A9C-5B61-E135-CAE4-CCC107D9846C}"/>
              </a:ext>
            </a:extLst>
          </p:cNvPr>
          <p:cNvSpPr/>
          <p:nvPr/>
        </p:nvSpPr>
        <p:spPr>
          <a:xfrm>
            <a:off x="9577855" y="4722921"/>
            <a:ext cx="1192851" cy="295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nahoru 10">
            <a:extLst>
              <a:ext uri="{FF2B5EF4-FFF2-40B4-BE49-F238E27FC236}">
                <a16:creationId xmlns:a16="http://schemas.microsoft.com/office/drawing/2014/main" id="{DD20C796-37AE-F6A0-EB5A-2880905FB2B5}"/>
              </a:ext>
            </a:extLst>
          </p:cNvPr>
          <p:cNvSpPr/>
          <p:nvPr/>
        </p:nvSpPr>
        <p:spPr>
          <a:xfrm>
            <a:off x="8433786" y="2503503"/>
            <a:ext cx="213064" cy="2752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506790C-728D-7A42-61C6-6194F2E3F668}"/>
              </a:ext>
            </a:extLst>
          </p:cNvPr>
          <p:cNvSpPr/>
          <p:nvPr/>
        </p:nvSpPr>
        <p:spPr>
          <a:xfrm>
            <a:off x="6768221" y="4782689"/>
            <a:ext cx="903502" cy="1764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2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905C4-5045-90CA-27EA-2C477BC6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Psaní datové zprávy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EE62BD-876C-0469-43FE-37E61E666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9" y="1681750"/>
            <a:ext cx="4372571" cy="216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F276DFE-04A3-1FFD-C170-E19B255C7676}"/>
              </a:ext>
            </a:extLst>
          </p:cNvPr>
          <p:cNvSpPr txBox="1"/>
          <p:nvPr/>
        </p:nvSpPr>
        <p:spPr>
          <a:xfrm>
            <a:off x="838199" y="1690686"/>
            <a:ext cx="5846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nabídky zvolte možnost Napsat zprávu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vyhledávacím okně zadejte ID schránky příjemce, případně jeho IČ a pokud je neznáte, je možné vyhledání dle názvu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Vyberte adresáta z nabídky a klikněte na jeho název myší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Vyplňte Předmět a zvolte Pokračovat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06C3C2E-AC27-ACD6-707F-FADBF57C4A92}"/>
              </a:ext>
            </a:extLst>
          </p:cNvPr>
          <p:cNvSpPr/>
          <p:nvPr/>
        </p:nvSpPr>
        <p:spPr>
          <a:xfrm>
            <a:off x="7856737" y="2303001"/>
            <a:ext cx="1149331" cy="280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CC4BA74-E355-9A61-7F53-070195264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85" y="4096250"/>
            <a:ext cx="4340615" cy="216000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902EA7F9-53EA-2823-B208-40FFE7635344}"/>
              </a:ext>
            </a:extLst>
          </p:cNvPr>
          <p:cNvSpPr/>
          <p:nvPr/>
        </p:nvSpPr>
        <p:spPr>
          <a:xfrm>
            <a:off x="7785717" y="4843495"/>
            <a:ext cx="848968" cy="216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747777A-127D-1F0C-9747-08042E2E8F2C}"/>
              </a:ext>
            </a:extLst>
          </p:cNvPr>
          <p:cNvSpPr/>
          <p:nvPr/>
        </p:nvSpPr>
        <p:spPr>
          <a:xfrm>
            <a:off x="7785717" y="6082652"/>
            <a:ext cx="848968" cy="216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0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1E6D5-A5AD-0E74-79AA-36138095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Psaní datové zprávy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F0B6DF-6A4A-F54D-DFD2-40067EA1A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1" y="1690688"/>
            <a:ext cx="4590609" cy="3240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18CE54-453B-F50C-86CC-5873A4A3AEF3}"/>
              </a:ext>
            </a:extLst>
          </p:cNvPr>
          <p:cNvSpPr txBox="1"/>
          <p:nvPr/>
        </p:nvSpPr>
        <p:spPr>
          <a:xfrm>
            <a:off x="838200" y="1690688"/>
            <a:ext cx="5362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 složky na vašem počítači přetáhněte soubor do pole Přílohy, případně soubor nahrajte z počítače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Datovou zprávu odešlete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Doporučujeme zkontrolovat odeslání datové zprávy v Odeslané zprávy, kde si dvojitým kliknutím myši můžete otevřít detail odeslané datové zprávy a pomocí voleb Vytisknout a Stáhnout zprávu (ZFO) si vytisknout a uložit doručenky vaší odeslané zprávy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D4DDA7D-C4EF-8585-A735-46CE19F38A94}"/>
              </a:ext>
            </a:extLst>
          </p:cNvPr>
          <p:cNvSpPr/>
          <p:nvPr/>
        </p:nvSpPr>
        <p:spPr>
          <a:xfrm>
            <a:off x="7936635" y="3501486"/>
            <a:ext cx="1402673" cy="497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542EC6A-3C75-2AD1-DB57-50F132E906B4}"/>
              </a:ext>
            </a:extLst>
          </p:cNvPr>
          <p:cNvSpPr/>
          <p:nvPr/>
        </p:nvSpPr>
        <p:spPr>
          <a:xfrm>
            <a:off x="7625918" y="4248072"/>
            <a:ext cx="861133" cy="270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8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3A5F6-EE6F-4B9F-F237-AF4CCB5D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Přidání nového uživatele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F0A180-EE49-424E-9861-248736F69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0" y="1690688"/>
            <a:ext cx="3840000" cy="2160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2EFDAB-A845-FB73-EF31-C04FBFD77C45}"/>
              </a:ext>
            </a:extLst>
          </p:cNvPr>
          <p:cNvSpPr txBox="1"/>
          <p:nvPr/>
        </p:nvSpPr>
        <p:spPr>
          <a:xfrm>
            <a:off x="838200" y="1690688"/>
            <a:ext cx="43996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Prvotní přístup do datové schránky sboru obdrží pouze statutární zástupce tj. starosta sboru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Nesdílejte přístupové údaje do datové schránky s dalšími osobami</a:t>
            </a:r>
            <a:r>
              <a:rPr lang="cs-CZ" dirty="0"/>
              <a:t>. Přidejte raději dalšího uživatele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Doporučujeme přidat přístupová práva do datové schránky další osobě, členovi sboru, např. jednateli nebo náměstkovi starosty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Zvolte Nastavení – Uživatelé – Nový uživatel a vyplňte požadované identifikační údaje nového uživatele včetně práv, které mu chcete přidělit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Typ oprávnění zvolte „Pověřená osoba“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C556BA-C19C-EF35-ADE3-6B0C8C24B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0" y="4245240"/>
            <a:ext cx="3840000" cy="216000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9C32F256-601D-9976-FB70-A364548C1E2C}"/>
              </a:ext>
            </a:extLst>
          </p:cNvPr>
          <p:cNvSpPr/>
          <p:nvPr/>
        </p:nvSpPr>
        <p:spPr>
          <a:xfrm>
            <a:off x="10715347" y="2085240"/>
            <a:ext cx="745725" cy="167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1A721E0-104D-A5A4-BACF-6AFCC1328CB0}"/>
              </a:ext>
            </a:extLst>
          </p:cNvPr>
          <p:cNvSpPr/>
          <p:nvPr/>
        </p:nvSpPr>
        <p:spPr>
          <a:xfrm>
            <a:off x="7288568" y="3115619"/>
            <a:ext cx="807868" cy="2046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4400FB0-4A73-BF3A-E16B-DB669DCAB9A9}"/>
              </a:ext>
            </a:extLst>
          </p:cNvPr>
          <p:cNvSpPr/>
          <p:nvPr/>
        </p:nvSpPr>
        <p:spPr>
          <a:xfrm>
            <a:off x="8167456" y="2328098"/>
            <a:ext cx="861133" cy="270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3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45435-1218-3C6C-A51A-D3DBC2BB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Přidání nového uživatele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C98A64-0B91-5A71-7735-C96080D64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0" y="1690688"/>
            <a:ext cx="3840000" cy="2160000"/>
          </a:xfrm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36F503-3CC2-B4A5-6775-0C0A5EDF9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0" y="4190260"/>
            <a:ext cx="3840000" cy="216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B8241EA-DD9C-2728-7EA3-B0D227EF482A}"/>
              </a:ext>
            </a:extLst>
          </p:cNvPr>
          <p:cNvSpPr/>
          <p:nvPr/>
        </p:nvSpPr>
        <p:spPr>
          <a:xfrm>
            <a:off x="9833610" y="2876550"/>
            <a:ext cx="19431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7BA8B1-7373-9AD9-59A5-3792387239F1}"/>
              </a:ext>
            </a:extLst>
          </p:cNvPr>
          <p:cNvSpPr/>
          <p:nvPr/>
        </p:nvSpPr>
        <p:spPr>
          <a:xfrm flipH="1" flipV="1">
            <a:off x="9359264" y="2951480"/>
            <a:ext cx="344805" cy="12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D3E61F-5E19-3108-6ECC-81B13BBB0651}"/>
              </a:ext>
            </a:extLst>
          </p:cNvPr>
          <p:cNvSpPr txBox="1"/>
          <p:nvPr/>
        </p:nvSpPr>
        <p:spPr>
          <a:xfrm>
            <a:off x="674703" y="1690688"/>
            <a:ext cx="6507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 zadání identifikačních údajů nového uživatele zvolte možnost Vytvořit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doručovací adresu nového uživatele bude prostřednictvím České pošty doručena obálka s přístupovými údaji do datového schránky sboru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Nově vytvořeného uživatele včetně jeho práv a případně s možností odebrání uvidíte v Nastavení - Uživatelé 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0AA1B50-97ED-C9E6-F7AA-85F9B85ECABE}"/>
              </a:ext>
            </a:extLst>
          </p:cNvPr>
          <p:cNvSpPr/>
          <p:nvPr/>
        </p:nvSpPr>
        <p:spPr>
          <a:xfrm>
            <a:off x="9143999" y="3444241"/>
            <a:ext cx="717019" cy="2133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F7722A4-87FC-BEDA-6787-4981F85BD1A0}"/>
              </a:ext>
            </a:extLst>
          </p:cNvPr>
          <p:cNvSpPr/>
          <p:nvPr/>
        </p:nvSpPr>
        <p:spPr>
          <a:xfrm>
            <a:off x="8213323" y="5270260"/>
            <a:ext cx="717019" cy="2133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146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400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Základní obsluha datové schránky</vt:lpstr>
      <vt:lpstr>Přečtení datové zprávy</vt:lpstr>
      <vt:lpstr>Přečtení datové zprávy</vt:lpstr>
      <vt:lpstr>Psaní datové zprávy</vt:lpstr>
      <vt:lpstr>Psaní datové zprávy</vt:lpstr>
      <vt:lpstr>Přidání nového uživatele</vt:lpstr>
      <vt:lpstr>Přidání nového uživatele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nastavení datové schránky</dc:title>
  <dc:creator>Petra Razimová</dc:creator>
  <cp:lastModifiedBy>Josef Orgoník</cp:lastModifiedBy>
  <cp:revision>22</cp:revision>
  <dcterms:created xsi:type="dcterms:W3CDTF">2022-09-18T06:27:51Z</dcterms:created>
  <dcterms:modified xsi:type="dcterms:W3CDTF">2022-11-22T14:17:22Z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